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068960"/>
            <a:ext cx="7710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Итоги работы Совета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культоргов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за 2 полугодие 2015-2016 учебного года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5892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Председатель Совета </a:t>
            </a:r>
            <a:r>
              <a:rPr lang="ru-RU" sz="2000" dirty="0" err="1" smtClean="0"/>
              <a:t>культоргов</a:t>
            </a:r>
            <a:endParaRPr lang="ru-RU" sz="2000" dirty="0" smtClean="0"/>
          </a:p>
          <a:p>
            <a:r>
              <a:rPr lang="ru-RU" sz="2000" dirty="0" smtClean="0"/>
              <a:t>Никонова Наталья, студентка 44 группы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про\Desktop\Фото на конференцию\b507c1a61dd33632de25aa5c6bba5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19" y="116632"/>
            <a:ext cx="48605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про\Desktop\Фото на конференцию\lSkBpafA-W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896544" cy="32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ро\Desktop\Фото на конференцию\KBdZytBs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96" y="116632"/>
            <a:ext cx="48624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ро\Desktop\Фото на конференцию\esuLQNMWC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56992"/>
            <a:ext cx="4906645" cy="32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882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ро\Desktop\Фото на конференцию\4533703260fa34110296e39e7b73c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655924" cy="3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ро\Desktop\Фото на конференцию\l1P5bCC8_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2475" r="10293"/>
          <a:stretch/>
        </p:blipFill>
        <p:spPr bwMode="auto">
          <a:xfrm>
            <a:off x="107503" y="3220582"/>
            <a:ext cx="4907199" cy="34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594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про\Desktop\Фото на конференцию\vsMnECPcY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81" y="116632"/>
            <a:ext cx="50785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ро\Desktop\Фото на конференцию\P4euQ2nzT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1" y="3501008"/>
            <a:ext cx="4752528" cy="31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732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ро\Desktop\Фото на конференцию\24VTCy9h0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06" y="116633"/>
            <a:ext cx="47543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ро\Desktop\Фото на конференцию\KCNz-ujQO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2312"/>
            <a:ext cx="5112568" cy="34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48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о\Desktop\Фото на конференцию\0afd0072bd221774f6045284ce758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40" y="233062"/>
            <a:ext cx="4631332" cy="30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ро\Desktop\Фото на конференцию\96b64cb16dd8dec70a91fcdb31a0ba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0" y="3317776"/>
            <a:ext cx="4811352" cy="3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о\Desktop\Фото на конференцию\8NWbD4STV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r="17749"/>
          <a:stretch/>
        </p:blipFill>
        <p:spPr bwMode="auto">
          <a:xfrm>
            <a:off x="3646184" y="188640"/>
            <a:ext cx="52163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8318/v628318585/2c7f6/VdcLNQwrtM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15492" r="4533"/>
          <a:stretch/>
        </p:blipFill>
        <p:spPr bwMode="auto">
          <a:xfrm>
            <a:off x="683568" y="3598627"/>
            <a:ext cx="4824535" cy="28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о\Desktop\Фото на конференцию\XCji1jdJf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2"/>
          <a:stretch/>
        </p:blipFill>
        <p:spPr bwMode="auto">
          <a:xfrm>
            <a:off x="4788024" y="162745"/>
            <a:ext cx="400563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630618/v630618585/14e92/871Ud-Tjw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2195"/>
            <a:ext cx="4608511" cy="30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о\Desktop\Фото на конференцию\c3b6ac01145bb27762a62190c7e9d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66" y="188641"/>
            <a:ext cx="453650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p.vk.me/c636531/v636531561/18ec/FowFYdbBX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5470"/>
            <a:ext cx="5112568" cy="34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ро\Desktop\Фото на конференцию\hByTdbSKK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24" y="188641"/>
            <a:ext cx="45382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о\Desktop\Фото на конференцию\LMvlyIm08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7"/>
            <a:ext cx="5112568" cy="34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ро\Desktop\Фото на конференцию\e9b2a84bb30b8a85c23ae5191d3a0a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88" y="188640"/>
            <a:ext cx="4457472" cy="29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1716/v631716561/2c1fb/ksiEW8SVA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r="12301" b="5402"/>
          <a:stretch/>
        </p:blipFill>
        <p:spPr bwMode="auto">
          <a:xfrm>
            <a:off x="179512" y="3160288"/>
            <a:ext cx="4752528" cy="34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84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о\Desktop\Фото на конференцию\92cd7acf5e51c43f5c179b9bde848f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85" y="188640"/>
            <a:ext cx="47366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о\Desktop\Фото на конференцию\fd99004efeaddd067a0b0671cd775b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9519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864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ро\Desktop\Фото на конференцию\c2d87ea85011a7f0e06fcc63ee601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0092"/>
            <a:ext cx="475252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ро\Desktop\Фото на конференцию\lXkJDUP6G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" y="3308443"/>
            <a:ext cx="5043345" cy="33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619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19</cp:revision>
  <dcterms:created xsi:type="dcterms:W3CDTF">2015-10-20T13:48:58Z</dcterms:created>
  <dcterms:modified xsi:type="dcterms:W3CDTF">2016-11-07T06:42:06Z</dcterms:modified>
</cp:coreProperties>
</file>